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10" r:id="rId54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6"/>
      <p:bold r:id="rId57"/>
      <p:italic r:id="rId58"/>
      <p:boldItalic r:id="rId59"/>
    </p:embeddedFont>
    <p:embeddedFont>
      <p:font typeface="Helvetica Neue" panose="02000503000000020004" pitchFamily="2" charset="0"/>
      <p:regular r:id="rId60"/>
      <p:bold r:id="rId61"/>
      <p:italic r:id="rId62"/>
      <p:boldItalic r:id="rId63"/>
    </p:embeddedFont>
    <p:embeddedFont>
      <p:font typeface="Roboto" pitchFamily="2" charset="0"/>
      <p:regular r:id="rId64"/>
      <p:bold r:id="rId65"/>
      <p:italic r:id="rId66"/>
      <p:boldItalic r:id="rId67"/>
    </p:embeddedFont>
    <p:embeddedFont>
      <p:font typeface="Roboto Light" pitchFamily="2" charset="0"/>
      <p:regular r:id="rId68"/>
      <p:bold r:id="rId69"/>
      <p:italic r:id="rId70"/>
      <p:bold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58"/>
    <p:restoredTop sz="94704"/>
  </p:normalViewPr>
  <p:slideViewPr>
    <p:cSldViewPr snapToGrid="0" snapToObjects="1">
      <p:cViewPr varScale="1">
        <p:scale>
          <a:sx n="140" d="100"/>
          <a:sy n="140" d="100"/>
        </p:scale>
        <p:origin x="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3.fntdata"/><Relationship Id="rId66" Type="http://schemas.openxmlformats.org/officeDocument/2006/relationships/font" Target="fonts/font11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7.fntdata"/><Relationship Id="rId70" Type="http://schemas.openxmlformats.org/officeDocument/2006/relationships/font" Target="fonts/font15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4b96316e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4b96316e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4426bd2b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e4426bd2b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e4426bd2b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e4426bd2b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e4426bd2b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e4426bd2b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e4426bd2b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e4426bd2b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e4426bd2b_0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e4426bd2b_0_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e4426bd2b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e4426bd2b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e4426bd2b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e4426bd2b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e4426bd2b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e4426bd2b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e4426bd2b_0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e4426bd2b_0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e4426bd2b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e4426bd2b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e4426bd2b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e4426bd2b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4426bd2b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e4426bd2b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e4426bd2b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e4426bd2b_0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e4426bd2b_0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e4426bd2b_0_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44c133ad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44c133ad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44c133ad8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44c133ad8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4c133ad8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4c133ad8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44c133ad8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44c133ad8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44c133ad8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44c133ad8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44c133ad84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44c133ad84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44c133ad8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44c133ad84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4426bd2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4426bd2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4c133ad84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4c133ad84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4c133ad84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4c133ad84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44c133ad84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44c133ad84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44c133ad84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44c133ad84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44c133ad84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44c133ad84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44c133ad8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44c133ad8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6f73c22be2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6f73c22be2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6f73c22be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6f73c22be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f73c22be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f73c22be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6f73c22be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6f73c22be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e4426bd2b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e4426bd2b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f73c22be2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f73c22be2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6f73c22be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6f73c22be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6f73c22be2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6f73c22be2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, stack functions, drawernav functions from header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6f73c22be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6f73c22be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6f73c22be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6f73c22be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6f73c22be2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6f73c22be2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6f73c22be2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6f73c22be2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6f73c22be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6f73c22be2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6f73c22be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6f73c22be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6f73c22be2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6f73c22be2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4426bd2b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4426bd2b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 struggled with this for some time.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6f73c22be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6f73c22be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f73c22be2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f73c22be2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6f73c22be2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6f73c22be2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, stack functions, drawernav functions from header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4b96316e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4b96316e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8090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e4426bd2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e4426bd2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e4426bd2b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e4426bd2b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4426bd2b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e4426bd2b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4426bd2b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4426bd2b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s47si.stanford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reactnavigation.org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reactnavigation.org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vigation.or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flect.sh/jaded-desig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reflect.sh/jaded-design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anford-cs47/React-Native-Demos/tree/master/content/12-Lecture5B-Demo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anford-cs47/React-Native-Demos/tree/master/content/12-Lecture5B-Demo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cs47si.stanford.edu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hyperlink" Target="http://airbnb.io/native-naviga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6.png"/><Relationship Id="rId9" Type="http://schemas.openxmlformats.org/officeDocument/2006/relationships/hyperlink" Target="https://github.com/wix/react-native-navigatio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02650" y="1702675"/>
            <a:ext cx="72549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CS47: Cross-Platform Mobile Development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636550" y="2119025"/>
            <a:ext cx="67758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Lecture 5B: Introduction to Navigation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57;p13">
            <a:extLst>
              <a:ext uri="{FF2B5EF4-FFF2-40B4-BE49-F238E27FC236}">
                <a16:creationId xmlns:a16="http://schemas.microsoft.com/office/drawing/2014/main" id="{E93F3D6B-5106-A641-8563-D0DC49AB6C89}"/>
              </a:ext>
            </a:extLst>
          </p:cNvPr>
          <p:cNvSpPr txBox="1"/>
          <p:nvPr/>
        </p:nvSpPr>
        <p:spPr>
          <a:xfrm>
            <a:off x="602650" y="4185525"/>
            <a:ext cx="24636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" sz="1000" u="sng" dirty="0" err="1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c</a:t>
            </a:r>
            <a:r>
              <a:rPr lang="en" sz="1000" u="sng" dirty="0" err="1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lass.website</a:t>
            </a:r>
            <a:endParaRPr sz="1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58;p13">
            <a:extLst>
              <a:ext uri="{FF2B5EF4-FFF2-40B4-BE49-F238E27FC236}">
                <a16:creationId xmlns:a16="http://schemas.microsoft.com/office/drawing/2014/main" id="{51068D1E-4152-EF4A-9329-BFE672AA00CD}"/>
              </a:ext>
            </a:extLst>
          </p:cNvPr>
          <p:cNvSpPr txBox="1"/>
          <p:nvPr/>
        </p:nvSpPr>
        <p:spPr>
          <a:xfrm>
            <a:off x="938750" y="4540025"/>
            <a:ext cx="3337800" cy="2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class.slack.com</a:t>
            </a:r>
            <a:endParaRPr sz="10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Google Shape;59;p13">
            <a:extLst>
              <a:ext uri="{FF2B5EF4-FFF2-40B4-BE49-F238E27FC236}">
                <a16:creationId xmlns:a16="http://schemas.microsoft.com/office/drawing/2014/main" id="{8F99F2B8-2DD9-A94F-ADF4-8C0B6CD082A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950" y="4511025"/>
            <a:ext cx="284100" cy="2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01;p26">
            <a:extLst>
              <a:ext uri="{FF2B5EF4-FFF2-40B4-BE49-F238E27FC236}">
                <a16:creationId xmlns:a16="http://schemas.microsoft.com/office/drawing/2014/main" id="{C2B633AE-2718-FA44-8886-489A4AE720C0}"/>
              </a:ext>
            </a:extLst>
          </p:cNvPr>
          <p:cNvSpPr txBox="1"/>
          <p:nvPr/>
        </p:nvSpPr>
        <p:spPr>
          <a:xfrm>
            <a:off x="5505720" y="3665025"/>
            <a:ext cx="3337800" cy="11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Faculty Advisor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Instructor #1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Fall 2019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545" y="2821408"/>
            <a:ext cx="1245525" cy="11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6475" y="875488"/>
            <a:ext cx="937625" cy="93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525" y="2150048"/>
            <a:ext cx="1737552" cy="49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/>
        </p:nvSpPr>
        <p:spPr>
          <a:xfrm>
            <a:off x="4393975" y="1506700"/>
            <a:ext cx="3000000" cy="17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React Navigation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https://reactnavigation.org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545" y="2821408"/>
            <a:ext cx="1245525" cy="11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6475" y="875488"/>
            <a:ext cx="937625" cy="93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525" y="2150048"/>
            <a:ext cx="1737552" cy="49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 txBox="1"/>
          <p:nvPr/>
        </p:nvSpPr>
        <p:spPr>
          <a:xfrm>
            <a:off x="4393975" y="875500"/>
            <a:ext cx="30000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React Navigation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https://reactnavigation.org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3913525" y="2011750"/>
            <a:ext cx="3960900" cy="2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JavaScript implementation means: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Greatest amount of customization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Better fit for the RN ecosystem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Room for growth independent of the navigation solutions that native platforms provide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Integration with existing state-management systems like Redux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/>
        </p:nvSpPr>
        <p:spPr>
          <a:xfrm>
            <a:off x="3072000" y="2714425"/>
            <a:ext cx="30000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React Navigation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https://reactnavigation.org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9233" y="1595383"/>
            <a:ext cx="1245525" cy="111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/>
        </p:nvSpPr>
        <p:spPr>
          <a:xfrm>
            <a:off x="150402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6"/>
          <p:cNvSpPr txBox="1"/>
          <p:nvPr/>
        </p:nvSpPr>
        <p:spPr>
          <a:xfrm>
            <a:off x="3956550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640907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6"/>
          <p:cNvSpPr/>
          <p:nvPr/>
        </p:nvSpPr>
        <p:spPr>
          <a:xfrm>
            <a:off x="14834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6"/>
          <p:cNvSpPr/>
          <p:nvPr/>
        </p:nvSpPr>
        <p:spPr>
          <a:xfrm>
            <a:off x="3936000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D6C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63679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EE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1" name="Google Shape;161;p26"/>
          <p:cNvCxnSpPr/>
          <p:nvPr/>
        </p:nvCxnSpPr>
        <p:spPr>
          <a:xfrm>
            <a:off x="4064000" y="3146500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62" name="Google Shape;162;p26"/>
          <p:cNvSpPr/>
          <p:nvPr/>
        </p:nvSpPr>
        <p:spPr>
          <a:xfrm>
            <a:off x="4277150" y="3229000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6"/>
          <p:cNvSpPr/>
          <p:nvPr/>
        </p:nvSpPr>
        <p:spPr>
          <a:xfrm>
            <a:off x="4738975" y="3229000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6"/>
          <p:cNvSpPr/>
          <p:nvPr/>
        </p:nvSpPr>
        <p:spPr>
          <a:xfrm>
            <a:off x="6367975" y="994200"/>
            <a:ext cx="728400" cy="24273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525" y="1269250"/>
            <a:ext cx="669676" cy="1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338" y="1517925"/>
            <a:ext cx="669676" cy="1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/>
        </p:nvSpPr>
        <p:spPr>
          <a:xfrm>
            <a:off x="150402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3956550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640907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7"/>
          <p:cNvSpPr/>
          <p:nvPr/>
        </p:nvSpPr>
        <p:spPr>
          <a:xfrm>
            <a:off x="14834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3936000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D6C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63679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EE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7" name="Google Shape;177;p27"/>
          <p:cNvCxnSpPr/>
          <p:nvPr/>
        </p:nvCxnSpPr>
        <p:spPr>
          <a:xfrm>
            <a:off x="4064000" y="3146500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78" name="Google Shape;178;p27"/>
          <p:cNvSpPr/>
          <p:nvPr/>
        </p:nvSpPr>
        <p:spPr>
          <a:xfrm>
            <a:off x="4277150" y="3229000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7"/>
          <p:cNvSpPr/>
          <p:nvPr/>
        </p:nvSpPr>
        <p:spPr>
          <a:xfrm>
            <a:off x="4738975" y="3229000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7"/>
          <p:cNvSpPr/>
          <p:nvPr/>
        </p:nvSpPr>
        <p:spPr>
          <a:xfrm>
            <a:off x="6367975" y="994200"/>
            <a:ext cx="728400" cy="24273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" name="Google Shape;1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525" y="1269250"/>
            <a:ext cx="669676" cy="1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338" y="1517925"/>
            <a:ext cx="669676" cy="1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7"/>
          <p:cNvSpPr/>
          <p:nvPr/>
        </p:nvSpPr>
        <p:spPr>
          <a:xfrm>
            <a:off x="3538175" y="719150"/>
            <a:ext cx="43767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/>
        </p:nvSpPr>
        <p:spPr>
          <a:xfrm>
            <a:off x="150402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3956550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640907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8"/>
          <p:cNvSpPr/>
          <p:nvPr/>
        </p:nvSpPr>
        <p:spPr>
          <a:xfrm>
            <a:off x="14834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8"/>
          <p:cNvSpPr/>
          <p:nvPr/>
        </p:nvSpPr>
        <p:spPr>
          <a:xfrm>
            <a:off x="3936000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D6C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8"/>
          <p:cNvSpPr/>
          <p:nvPr/>
        </p:nvSpPr>
        <p:spPr>
          <a:xfrm>
            <a:off x="63679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EE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4" name="Google Shape;194;p28"/>
          <p:cNvCxnSpPr/>
          <p:nvPr/>
        </p:nvCxnSpPr>
        <p:spPr>
          <a:xfrm>
            <a:off x="4064000" y="3146500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95" name="Google Shape;195;p28"/>
          <p:cNvSpPr/>
          <p:nvPr/>
        </p:nvSpPr>
        <p:spPr>
          <a:xfrm>
            <a:off x="4277150" y="3229000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8"/>
          <p:cNvSpPr/>
          <p:nvPr/>
        </p:nvSpPr>
        <p:spPr>
          <a:xfrm>
            <a:off x="4738975" y="3229000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6367975" y="994200"/>
            <a:ext cx="728400" cy="24273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8" name="Google Shape;1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525" y="1269250"/>
            <a:ext cx="669676" cy="1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338" y="1517925"/>
            <a:ext cx="669676" cy="1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8"/>
          <p:cNvSpPr/>
          <p:nvPr/>
        </p:nvSpPr>
        <p:spPr>
          <a:xfrm>
            <a:off x="3538175" y="719150"/>
            <a:ext cx="43767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8"/>
          <p:cNvSpPr/>
          <p:nvPr/>
        </p:nvSpPr>
        <p:spPr>
          <a:xfrm>
            <a:off x="1490272" y="76672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8"/>
          <p:cNvSpPr/>
          <p:nvPr/>
        </p:nvSpPr>
        <p:spPr>
          <a:xfrm>
            <a:off x="1616025" y="1014825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/>
        </p:nvSpPr>
        <p:spPr>
          <a:xfrm>
            <a:off x="150402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9"/>
          <p:cNvSpPr txBox="1"/>
          <p:nvPr/>
        </p:nvSpPr>
        <p:spPr>
          <a:xfrm>
            <a:off x="3956550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640907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29"/>
          <p:cNvSpPr/>
          <p:nvPr/>
        </p:nvSpPr>
        <p:spPr>
          <a:xfrm>
            <a:off x="14834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9"/>
          <p:cNvSpPr/>
          <p:nvPr/>
        </p:nvSpPr>
        <p:spPr>
          <a:xfrm>
            <a:off x="3936000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D6C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9"/>
          <p:cNvSpPr/>
          <p:nvPr/>
        </p:nvSpPr>
        <p:spPr>
          <a:xfrm>
            <a:off x="63679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EE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3" name="Google Shape;213;p29"/>
          <p:cNvCxnSpPr/>
          <p:nvPr/>
        </p:nvCxnSpPr>
        <p:spPr>
          <a:xfrm>
            <a:off x="4064000" y="3146500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14" name="Google Shape;214;p29"/>
          <p:cNvSpPr/>
          <p:nvPr/>
        </p:nvSpPr>
        <p:spPr>
          <a:xfrm>
            <a:off x="4277150" y="3229000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9"/>
          <p:cNvSpPr/>
          <p:nvPr/>
        </p:nvSpPr>
        <p:spPr>
          <a:xfrm>
            <a:off x="4738975" y="3229000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9"/>
          <p:cNvSpPr/>
          <p:nvPr/>
        </p:nvSpPr>
        <p:spPr>
          <a:xfrm>
            <a:off x="6367975" y="994200"/>
            <a:ext cx="728400" cy="24273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525" y="1269250"/>
            <a:ext cx="669676" cy="1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338" y="1517925"/>
            <a:ext cx="669676" cy="1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9"/>
          <p:cNvSpPr/>
          <p:nvPr/>
        </p:nvSpPr>
        <p:spPr>
          <a:xfrm>
            <a:off x="3538175" y="719150"/>
            <a:ext cx="43767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9"/>
          <p:cNvSpPr/>
          <p:nvPr/>
        </p:nvSpPr>
        <p:spPr>
          <a:xfrm>
            <a:off x="1490272" y="76672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1490270" y="47857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1616025" y="786225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/>
        </p:nvSpPr>
        <p:spPr>
          <a:xfrm>
            <a:off x="150402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30"/>
          <p:cNvSpPr txBox="1"/>
          <p:nvPr/>
        </p:nvSpPr>
        <p:spPr>
          <a:xfrm>
            <a:off x="3956550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30"/>
          <p:cNvSpPr txBox="1"/>
          <p:nvPr/>
        </p:nvSpPr>
        <p:spPr>
          <a:xfrm>
            <a:off x="640907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30"/>
          <p:cNvSpPr/>
          <p:nvPr/>
        </p:nvSpPr>
        <p:spPr>
          <a:xfrm>
            <a:off x="14834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0"/>
          <p:cNvSpPr/>
          <p:nvPr/>
        </p:nvSpPr>
        <p:spPr>
          <a:xfrm>
            <a:off x="3936000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D6C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0"/>
          <p:cNvSpPr/>
          <p:nvPr/>
        </p:nvSpPr>
        <p:spPr>
          <a:xfrm>
            <a:off x="63679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EE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3" name="Google Shape;233;p30"/>
          <p:cNvCxnSpPr/>
          <p:nvPr/>
        </p:nvCxnSpPr>
        <p:spPr>
          <a:xfrm>
            <a:off x="4064000" y="3146500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4" name="Google Shape;234;p30"/>
          <p:cNvSpPr/>
          <p:nvPr/>
        </p:nvSpPr>
        <p:spPr>
          <a:xfrm>
            <a:off x="4277150" y="3229000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0"/>
          <p:cNvSpPr/>
          <p:nvPr/>
        </p:nvSpPr>
        <p:spPr>
          <a:xfrm>
            <a:off x="4738975" y="3229000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0"/>
          <p:cNvSpPr/>
          <p:nvPr/>
        </p:nvSpPr>
        <p:spPr>
          <a:xfrm>
            <a:off x="6367975" y="994200"/>
            <a:ext cx="728400" cy="24273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525" y="1269250"/>
            <a:ext cx="669676" cy="1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338" y="1517925"/>
            <a:ext cx="669676" cy="1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0"/>
          <p:cNvSpPr/>
          <p:nvPr/>
        </p:nvSpPr>
        <p:spPr>
          <a:xfrm>
            <a:off x="742625" y="794800"/>
            <a:ext cx="27537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0"/>
          <p:cNvSpPr/>
          <p:nvPr/>
        </p:nvSpPr>
        <p:spPr>
          <a:xfrm>
            <a:off x="5635775" y="862950"/>
            <a:ext cx="27537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/>
        </p:nvSpPr>
        <p:spPr>
          <a:xfrm>
            <a:off x="150402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31"/>
          <p:cNvSpPr txBox="1"/>
          <p:nvPr/>
        </p:nvSpPr>
        <p:spPr>
          <a:xfrm>
            <a:off x="3956550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31"/>
          <p:cNvSpPr txBox="1"/>
          <p:nvPr/>
        </p:nvSpPr>
        <p:spPr>
          <a:xfrm>
            <a:off x="640907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31"/>
          <p:cNvSpPr/>
          <p:nvPr/>
        </p:nvSpPr>
        <p:spPr>
          <a:xfrm>
            <a:off x="14834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1"/>
          <p:cNvSpPr/>
          <p:nvPr/>
        </p:nvSpPr>
        <p:spPr>
          <a:xfrm>
            <a:off x="3936000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1"/>
          <p:cNvSpPr/>
          <p:nvPr/>
        </p:nvSpPr>
        <p:spPr>
          <a:xfrm>
            <a:off x="63679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EE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1" name="Google Shape;251;p31"/>
          <p:cNvCxnSpPr/>
          <p:nvPr/>
        </p:nvCxnSpPr>
        <p:spPr>
          <a:xfrm>
            <a:off x="4064000" y="3146500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52" name="Google Shape;252;p31"/>
          <p:cNvSpPr/>
          <p:nvPr/>
        </p:nvSpPr>
        <p:spPr>
          <a:xfrm>
            <a:off x="4277150" y="3229000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4738975" y="3229000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1"/>
          <p:cNvSpPr/>
          <p:nvPr/>
        </p:nvSpPr>
        <p:spPr>
          <a:xfrm>
            <a:off x="6367975" y="994200"/>
            <a:ext cx="728400" cy="24273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5" name="Google Shape;2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525" y="1269250"/>
            <a:ext cx="669676" cy="1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338" y="1517925"/>
            <a:ext cx="669676" cy="1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1"/>
          <p:cNvSpPr/>
          <p:nvPr/>
        </p:nvSpPr>
        <p:spPr>
          <a:xfrm>
            <a:off x="742625" y="794800"/>
            <a:ext cx="27537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1"/>
          <p:cNvSpPr/>
          <p:nvPr/>
        </p:nvSpPr>
        <p:spPr>
          <a:xfrm>
            <a:off x="5635775" y="862950"/>
            <a:ext cx="27537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"/>
          <p:cNvSpPr txBox="1"/>
          <p:nvPr/>
        </p:nvSpPr>
        <p:spPr>
          <a:xfrm>
            <a:off x="150402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32"/>
          <p:cNvSpPr txBox="1"/>
          <p:nvPr/>
        </p:nvSpPr>
        <p:spPr>
          <a:xfrm>
            <a:off x="3956550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32"/>
          <p:cNvSpPr txBox="1"/>
          <p:nvPr/>
        </p:nvSpPr>
        <p:spPr>
          <a:xfrm>
            <a:off x="640907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32"/>
          <p:cNvSpPr/>
          <p:nvPr/>
        </p:nvSpPr>
        <p:spPr>
          <a:xfrm>
            <a:off x="14834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2"/>
          <p:cNvSpPr/>
          <p:nvPr/>
        </p:nvSpPr>
        <p:spPr>
          <a:xfrm>
            <a:off x="3936000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D6C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2"/>
          <p:cNvSpPr/>
          <p:nvPr/>
        </p:nvSpPr>
        <p:spPr>
          <a:xfrm>
            <a:off x="63679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EE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9" name="Google Shape;269;p32"/>
          <p:cNvCxnSpPr/>
          <p:nvPr/>
        </p:nvCxnSpPr>
        <p:spPr>
          <a:xfrm>
            <a:off x="4064000" y="3146500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70" name="Google Shape;270;p32"/>
          <p:cNvSpPr/>
          <p:nvPr/>
        </p:nvSpPr>
        <p:spPr>
          <a:xfrm>
            <a:off x="4277150" y="3229000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2"/>
          <p:cNvSpPr/>
          <p:nvPr/>
        </p:nvSpPr>
        <p:spPr>
          <a:xfrm>
            <a:off x="4738975" y="3229000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2"/>
          <p:cNvSpPr/>
          <p:nvPr/>
        </p:nvSpPr>
        <p:spPr>
          <a:xfrm>
            <a:off x="6367975" y="994200"/>
            <a:ext cx="728400" cy="24273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3" name="Google Shape;2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525" y="1269250"/>
            <a:ext cx="669676" cy="1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338" y="1517925"/>
            <a:ext cx="669676" cy="1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2"/>
          <p:cNvSpPr/>
          <p:nvPr/>
        </p:nvSpPr>
        <p:spPr>
          <a:xfrm>
            <a:off x="742625" y="794800"/>
            <a:ext cx="49029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0" y="962108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Overview for today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526475" y="1414374"/>
            <a:ext cx="5378400" cy="12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Introduction to navigation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React Navigation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How to do things with code?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Demo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Follow demo here: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https://reflect.sh/jaded-design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3800" y="1369524"/>
            <a:ext cx="1371000" cy="13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 txBox="1"/>
          <p:nvPr/>
        </p:nvSpPr>
        <p:spPr>
          <a:xfrm>
            <a:off x="150402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33"/>
          <p:cNvSpPr txBox="1"/>
          <p:nvPr/>
        </p:nvSpPr>
        <p:spPr>
          <a:xfrm>
            <a:off x="3956550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33"/>
          <p:cNvSpPr txBox="1"/>
          <p:nvPr/>
        </p:nvSpPr>
        <p:spPr>
          <a:xfrm>
            <a:off x="640907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33"/>
          <p:cNvSpPr/>
          <p:nvPr/>
        </p:nvSpPr>
        <p:spPr>
          <a:xfrm>
            <a:off x="14834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33"/>
          <p:cNvSpPr/>
          <p:nvPr/>
        </p:nvSpPr>
        <p:spPr>
          <a:xfrm>
            <a:off x="3936000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D6C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3"/>
          <p:cNvSpPr/>
          <p:nvPr/>
        </p:nvSpPr>
        <p:spPr>
          <a:xfrm>
            <a:off x="63679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EE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6" name="Google Shape;286;p33"/>
          <p:cNvCxnSpPr/>
          <p:nvPr/>
        </p:nvCxnSpPr>
        <p:spPr>
          <a:xfrm>
            <a:off x="4064000" y="3146500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87" name="Google Shape;287;p33"/>
          <p:cNvSpPr/>
          <p:nvPr/>
        </p:nvSpPr>
        <p:spPr>
          <a:xfrm>
            <a:off x="4277150" y="3229000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3"/>
          <p:cNvSpPr/>
          <p:nvPr/>
        </p:nvSpPr>
        <p:spPr>
          <a:xfrm>
            <a:off x="4738975" y="3229000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3"/>
          <p:cNvSpPr/>
          <p:nvPr/>
        </p:nvSpPr>
        <p:spPr>
          <a:xfrm>
            <a:off x="6367975" y="994200"/>
            <a:ext cx="728400" cy="24273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0" name="Google Shape;2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525" y="1269250"/>
            <a:ext cx="669676" cy="1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3"/>
          <p:cNvSpPr/>
          <p:nvPr/>
        </p:nvSpPr>
        <p:spPr>
          <a:xfrm>
            <a:off x="6463825" y="1509925"/>
            <a:ext cx="536400" cy="196200"/>
          </a:xfrm>
          <a:prstGeom prst="roundRect">
            <a:avLst>
              <a:gd name="adj" fmla="val 16667"/>
            </a:avLst>
          </a:pr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2" name="Google Shape;29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338" y="1517925"/>
            <a:ext cx="669676" cy="1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3"/>
          <p:cNvSpPr/>
          <p:nvPr/>
        </p:nvSpPr>
        <p:spPr>
          <a:xfrm>
            <a:off x="742625" y="794800"/>
            <a:ext cx="49029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 txBox="1"/>
          <p:nvPr/>
        </p:nvSpPr>
        <p:spPr>
          <a:xfrm>
            <a:off x="150402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4"/>
          <p:cNvSpPr txBox="1"/>
          <p:nvPr/>
        </p:nvSpPr>
        <p:spPr>
          <a:xfrm>
            <a:off x="3956550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34"/>
          <p:cNvSpPr txBox="1"/>
          <p:nvPr/>
        </p:nvSpPr>
        <p:spPr>
          <a:xfrm>
            <a:off x="6409075" y="3572825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34"/>
          <p:cNvSpPr/>
          <p:nvPr/>
        </p:nvSpPr>
        <p:spPr>
          <a:xfrm>
            <a:off x="14834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4"/>
          <p:cNvSpPr/>
          <p:nvPr/>
        </p:nvSpPr>
        <p:spPr>
          <a:xfrm>
            <a:off x="3936000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D6C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4"/>
          <p:cNvSpPr/>
          <p:nvPr/>
        </p:nvSpPr>
        <p:spPr>
          <a:xfrm>
            <a:off x="6367975" y="994200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4" name="Google Shape;304;p34"/>
          <p:cNvCxnSpPr/>
          <p:nvPr/>
        </p:nvCxnSpPr>
        <p:spPr>
          <a:xfrm>
            <a:off x="4064000" y="3146500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05" name="Google Shape;305;p34"/>
          <p:cNvSpPr/>
          <p:nvPr/>
        </p:nvSpPr>
        <p:spPr>
          <a:xfrm>
            <a:off x="4277150" y="3229000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4"/>
          <p:cNvSpPr/>
          <p:nvPr/>
        </p:nvSpPr>
        <p:spPr>
          <a:xfrm>
            <a:off x="4738975" y="3229000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4"/>
          <p:cNvSpPr/>
          <p:nvPr/>
        </p:nvSpPr>
        <p:spPr>
          <a:xfrm>
            <a:off x="742625" y="794800"/>
            <a:ext cx="49029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/>
          <p:nvPr/>
        </p:nvSpPr>
        <p:spPr>
          <a:xfrm>
            <a:off x="1504025" y="3758486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 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3" name="Google Shape;313;p35"/>
          <p:cNvSpPr txBox="1"/>
          <p:nvPr/>
        </p:nvSpPr>
        <p:spPr>
          <a:xfrm>
            <a:off x="3956550" y="3758486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35"/>
          <p:cNvSpPr txBox="1"/>
          <p:nvPr/>
        </p:nvSpPr>
        <p:spPr>
          <a:xfrm>
            <a:off x="6409075" y="3758486"/>
            <a:ext cx="12309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Drawer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Navigator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35"/>
          <p:cNvSpPr/>
          <p:nvPr/>
        </p:nvSpPr>
        <p:spPr>
          <a:xfrm>
            <a:off x="1483475" y="1179861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5"/>
          <p:cNvSpPr/>
          <p:nvPr/>
        </p:nvSpPr>
        <p:spPr>
          <a:xfrm>
            <a:off x="3936000" y="1179861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D6C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5"/>
          <p:cNvSpPr/>
          <p:nvPr/>
        </p:nvSpPr>
        <p:spPr>
          <a:xfrm>
            <a:off x="6367975" y="1179861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EE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8" name="Google Shape;318;p35"/>
          <p:cNvCxnSpPr/>
          <p:nvPr/>
        </p:nvCxnSpPr>
        <p:spPr>
          <a:xfrm>
            <a:off x="4064000" y="3332161"/>
            <a:ext cx="1004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19" name="Google Shape;319;p35"/>
          <p:cNvSpPr/>
          <p:nvPr/>
        </p:nvSpPr>
        <p:spPr>
          <a:xfrm>
            <a:off x="4277150" y="3414661"/>
            <a:ext cx="117000" cy="11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5"/>
          <p:cNvSpPr/>
          <p:nvPr/>
        </p:nvSpPr>
        <p:spPr>
          <a:xfrm>
            <a:off x="4738975" y="3414661"/>
            <a:ext cx="117000" cy="1170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5"/>
          <p:cNvSpPr/>
          <p:nvPr/>
        </p:nvSpPr>
        <p:spPr>
          <a:xfrm>
            <a:off x="6367975" y="1179861"/>
            <a:ext cx="728400" cy="24273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2" name="Google Shape;32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525" y="1454912"/>
            <a:ext cx="669676" cy="1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338" y="1703587"/>
            <a:ext cx="669676" cy="1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5"/>
          <p:cNvSpPr txBox="1"/>
          <p:nvPr/>
        </p:nvSpPr>
        <p:spPr>
          <a:xfrm>
            <a:off x="1483475" y="349175"/>
            <a:ext cx="6156600" cy="5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Roboto"/>
                <a:ea typeface="Roboto"/>
                <a:cs typeface="Roboto"/>
                <a:sym typeface="Roboto"/>
              </a:rPr>
              <a:t>Live Demo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/>
          <p:nvPr/>
        </p:nvSpPr>
        <p:spPr>
          <a:xfrm>
            <a:off x="0" y="2270408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How does it work?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37" descr="Image result for expo.i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475" y="231025"/>
            <a:ext cx="1307050" cy="130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38" descr="Image result for javascrip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7125" y="866850"/>
            <a:ext cx="1868475" cy="133907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8"/>
          <p:cNvSpPr txBox="1"/>
          <p:nvPr/>
        </p:nvSpPr>
        <p:spPr>
          <a:xfrm>
            <a:off x="1053713" y="3502900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App.js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41" name="Google Shape;34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7125" y="2301748"/>
            <a:ext cx="1868475" cy="1201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8" descr="Image result for expo.i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9713" y="237050"/>
            <a:ext cx="444568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8"/>
          <p:cNvSpPr txBox="1"/>
          <p:nvPr/>
        </p:nvSpPr>
        <p:spPr>
          <a:xfrm>
            <a:off x="3217075" y="170575"/>
            <a:ext cx="895800" cy="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render?</a:t>
            </a:r>
            <a:endParaRPr/>
          </a:p>
        </p:txBody>
      </p:sp>
      <p:cxnSp>
        <p:nvCxnSpPr>
          <p:cNvPr id="344" name="Google Shape;344;p38"/>
          <p:cNvCxnSpPr/>
          <p:nvPr/>
        </p:nvCxnSpPr>
        <p:spPr>
          <a:xfrm flipH="1">
            <a:off x="3153603" y="532372"/>
            <a:ext cx="1113600" cy="56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39" descr="Image result for javascrip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075" y="831875"/>
            <a:ext cx="691545" cy="4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 txBox="1"/>
          <p:nvPr/>
        </p:nvSpPr>
        <p:spPr>
          <a:xfrm>
            <a:off x="1656209" y="1327500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  <a:latin typeface="Consolas"/>
                <a:ea typeface="Consolas"/>
                <a:cs typeface="Consolas"/>
                <a:sym typeface="Consolas"/>
              </a:rPr>
              <a:t>App.js</a:t>
            </a:r>
            <a:endParaRPr sz="1000">
              <a:solidFill>
                <a:srgbClr val="73838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51" name="Google Shape;35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3425" y="857398"/>
            <a:ext cx="691549" cy="444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9" descr="Image result for expo.i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9713" y="237050"/>
            <a:ext cx="444568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9"/>
          <p:cNvSpPr txBox="1"/>
          <p:nvPr/>
        </p:nvSpPr>
        <p:spPr>
          <a:xfrm>
            <a:off x="3462600" y="288025"/>
            <a:ext cx="895800" cy="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</a:rPr>
              <a:t>Can you render?</a:t>
            </a:r>
            <a:endParaRPr sz="1000">
              <a:solidFill>
                <a:srgbClr val="73838B"/>
              </a:solidFill>
            </a:endParaRPr>
          </a:p>
        </p:txBody>
      </p:sp>
      <p:cxnSp>
        <p:nvCxnSpPr>
          <p:cNvPr id="354" name="Google Shape;354;p39"/>
          <p:cNvCxnSpPr/>
          <p:nvPr/>
        </p:nvCxnSpPr>
        <p:spPr>
          <a:xfrm flipH="1">
            <a:off x="3462603" y="532372"/>
            <a:ext cx="804600" cy="40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>
            <a:off x="2737828" y="1578847"/>
            <a:ext cx="0" cy="76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6" name="Google Shape;356;p39"/>
          <p:cNvSpPr txBox="1"/>
          <p:nvPr/>
        </p:nvSpPr>
        <p:spPr>
          <a:xfrm>
            <a:off x="1842025" y="1638700"/>
            <a:ext cx="895800" cy="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render?</a:t>
            </a:r>
            <a:endParaRPr/>
          </a:p>
        </p:txBody>
      </p:sp>
      <p:pic>
        <p:nvPicPr>
          <p:cNvPr id="357" name="Google Shape;357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5790" y="2401125"/>
            <a:ext cx="4256306" cy="1882088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9"/>
          <p:cNvSpPr txBox="1"/>
          <p:nvPr/>
        </p:nvSpPr>
        <p:spPr>
          <a:xfrm>
            <a:off x="1620638" y="4291122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Navigator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40" descr="Image result for javascrip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075" y="831875"/>
            <a:ext cx="691545" cy="4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0"/>
          <p:cNvSpPr txBox="1"/>
          <p:nvPr/>
        </p:nvSpPr>
        <p:spPr>
          <a:xfrm>
            <a:off x="1659256" y="1327500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  <a:latin typeface="Consolas"/>
                <a:ea typeface="Consolas"/>
                <a:cs typeface="Consolas"/>
                <a:sym typeface="Consolas"/>
              </a:rPr>
              <a:t>App.js</a:t>
            </a:r>
            <a:endParaRPr sz="1000">
              <a:solidFill>
                <a:srgbClr val="73838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65" name="Google Shape;36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3425" y="857398"/>
            <a:ext cx="691549" cy="444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0" descr="Image result for expo.i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9713" y="237050"/>
            <a:ext cx="444568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0"/>
          <p:cNvSpPr txBox="1"/>
          <p:nvPr/>
        </p:nvSpPr>
        <p:spPr>
          <a:xfrm>
            <a:off x="3462600" y="288025"/>
            <a:ext cx="895800" cy="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</a:rPr>
              <a:t>Can you render?</a:t>
            </a:r>
            <a:endParaRPr sz="1000">
              <a:solidFill>
                <a:srgbClr val="73838B"/>
              </a:solidFill>
            </a:endParaRPr>
          </a:p>
        </p:txBody>
      </p:sp>
      <p:cxnSp>
        <p:nvCxnSpPr>
          <p:cNvPr id="368" name="Google Shape;368;p40"/>
          <p:cNvCxnSpPr/>
          <p:nvPr/>
        </p:nvCxnSpPr>
        <p:spPr>
          <a:xfrm flipH="1">
            <a:off x="3462603" y="532372"/>
            <a:ext cx="804600" cy="40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9" name="Google Shape;369;p40"/>
          <p:cNvCxnSpPr/>
          <p:nvPr/>
        </p:nvCxnSpPr>
        <p:spPr>
          <a:xfrm>
            <a:off x="2739025" y="1616463"/>
            <a:ext cx="0" cy="50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0" name="Google Shape;370;p40"/>
          <p:cNvSpPr txBox="1"/>
          <p:nvPr/>
        </p:nvSpPr>
        <p:spPr>
          <a:xfrm>
            <a:off x="2070684" y="1591725"/>
            <a:ext cx="6915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</a:rPr>
              <a:t>Can you render?</a:t>
            </a:r>
            <a:endParaRPr sz="1000">
              <a:solidFill>
                <a:srgbClr val="73838B"/>
              </a:solidFill>
            </a:endParaRPr>
          </a:p>
        </p:txBody>
      </p:sp>
      <p:pic>
        <p:nvPicPr>
          <p:cNvPr id="371" name="Google Shape;371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93425" y="2146000"/>
            <a:ext cx="1005351" cy="444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0" descr="Image result for javascrip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075" y="2120475"/>
            <a:ext cx="691545" cy="4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 txBox="1"/>
          <p:nvPr/>
        </p:nvSpPr>
        <p:spPr>
          <a:xfrm>
            <a:off x="1651363" y="2616075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  <a:latin typeface="Consolas"/>
                <a:ea typeface="Consolas"/>
                <a:cs typeface="Consolas"/>
                <a:sym typeface="Consolas"/>
              </a:rPr>
              <a:t>Navigator</a:t>
            </a:r>
            <a:endParaRPr sz="1000">
              <a:solidFill>
                <a:srgbClr val="73838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74" name="Google Shape;374;p40"/>
          <p:cNvCxnSpPr/>
          <p:nvPr/>
        </p:nvCxnSpPr>
        <p:spPr>
          <a:xfrm>
            <a:off x="2737828" y="2874247"/>
            <a:ext cx="1085700" cy="6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5" name="Google Shape;375;p40"/>
          <p:cNvSpPr txBox="1"/>
          <p:nvPr/>
        </p:nvSpPr>
        <p:spPr>
          <a:xfrm>
            <a:off x="2558788" y="3083138"/>
            <a:ext cx="895800" cy="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render?</a:t>
            </a:r>
            <a:endParaRPr/>
          </a:p>
        </p:txBody>
      </p:sp>
      <p:pic>
        <p:nvPicPr>
          <p:cNvPr id="376" name="Google Shape;376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79075" y="2590550"/>
            <a:ext cx="3619300" cy="2168774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40"/>
          <p:cNvSpPr txBox="1"/>
          <p:nvPr/>
        </p:nvSpPr>
        <p:spPr>
          <a:xfrm>
            <a:off x="4701063" y="4795072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ScreenName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41" descr="Image result for javascrip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6600" y="1441138"/>
            <a:ext cx="691545" cy="4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1"/>
          <p:cNvSpPr txBox="1"/>
          <p:nvPr/>
        </p:nvSpPr>
        <p:spPr>
          <a:xfrm>
            <a:off x="2545782" y="1936763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  <a:latin typeface="Consolas"/>
                <a:ea typeface="Consolas"/>
                <a:cs typeface="Consolas"/>
                <a:sym typeface="Consolas"/>
              </a:rPr>
              <a:t>App.js</a:t>
            </a:r>
            <a:endParaRPr sz="1000">
              <a:solidFill>
                <a:srgbClr val="73838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84" name="Google Shape;38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9950" y="1466661"/>
            <a:ext cx="691549" cy="444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1" descr="Image result for expo.i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6238" y="846312"/>
            <a:ext cx="444568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1"/>
          <p:cNvSpPr txBox="1"/>
          <p:nvPr/>
        </p:nvSpPr>
        <p:spPr>
          <a:xfrm>
            <a:off x="4349125" y="897288"/>
            <a:ext cx="895800" cy="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</a:rPr>
              <a:t>Can you render?</a:t>
            </a:r>
            <a:endParaRPr sz="1000">
              <a:solidFill>
                <a:srgbClr val="73838B"/>
              </a:solidFill>
            </a:endParaRPr>
          </a:p>
        </p:txBody>
      </p:sp>
      <p:cxnSp>
        <p:nvCxnSpPr>
          <p:cNvPr id="387" name="Google Shape;387;p41"/>
          <p:cNvCxnSpPr/>
          <p:nvPr/>
        </p:nvCxnSpPr>
        <p:spPr>
          <a:xfrm flipH="1">
            <a:off x="4349128" y="1141635"/>
            <a:ext cx="804600" cy="40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88" name="Google Shape;388;p41"/>
          <p:cNvCxnSpPr/>
          <p:nvPr/>
        </p:nvCxnSpPr>
        <p:spPr>
          <a:xfrm>
            <a:off x="3625550" y="2225726"/>
            <a:ext cx="0" cy="50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9" name="Google Shape;389;p41"/>
          <p:cNvSpPr txBox="1"/>
          <p:nvPr/>
        </p:nvSpPr>
        <p:spPr>
          <a:xfrm>
            <a:off x="2957209" y="2200988"/>
            <a:ext cx="6915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</a:rPr>
              <a:t>Can you render?</a:t>
            </a:r>
            <a:endParaRPr sz="1000">
              <a:solidFill>
                <a:srgbClr val="73838B"/>
              </a:solidFill>
            </a:endParaRPr>
          </a:p>
        </p:txBody>
      </p:sp>
      <p:pic>
        <p:nvPicPr>
          <p:cNvPr id="390" name="Google Shape;390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79950" y="2755263"/>
            <a:ext cx="1005351" cy="444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41" descr="Image result for javascrip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6600" y="2729738"/>
            <a:ext cx="691545" cy="4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41"/>
          <p:cNvSpPr txBox="1"/>
          <p:nvPr/>
        </p:nvSpPr>
        <p:spPr>
          <a:xfrm>
            <a:off x="2537888" y="3225338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  <a:latin typeface="Consolas"/>
                <a:ea typeface="Consolas"/>
                <a:cs typeface="Consolas"/>
                <a:sym typeface="Consolas"/>
              </a:rPr>
              <a:t>Navigator</a:t>
            </a:r>
            <a:endParaRPr sz="1000">
              <a:solidFill>
                <a:srgbClr val="73838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93" name="Google Shape;393;p41"/>
          <p:cNvCxnSpPr/>
          <p:nvPr/>
        </p:nvCxnSpPr>
        <p:spPr>
          <a:xfrm>
            <a:off x="3632481" y="3516021"/>
            <a:ext cx="9684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4" name="Google Shape;394;p41"/>
          <p:cNvSpPr txBox="1"/>
          <p:nvPr/>
        </p:nvSpPr>
        <p:spPr>
          <a:xfrm>
            <a:off x="3625550" y="3724913"/>
            <a:ext cx="6915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</a:rPr>
              <a:t>Can you render?</a:t>
            </a:r>
            <a:endParaRPr sz="1000">
              <a:solidFill>
                <a:srgbClr val="73838B"/>
              </a:solidFill>
            </a:endParaRPr>
          </a:p>
        </p:txBody>
      </p:sp>
      <p:pic>
        <p:nvPicPr>
          <p:cNvPr id="395" name="Google Shape;395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56648" y="3908088"/>
            <a:ext cx="741884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1"/>
          <p:cNvSpPr txBox="1"/>
          <p:nvPr/>
        </p:nvSpPr>
        <p:spPr>
          <a:xfrm>
            <a:off x="4430807" y="4361398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3838B"/>
                </a:solidFill>
                <a:latin typeface="Consolas"/>
                <a:ea typeface="Consolas"/>
                <a:cs typeface="Consolas"/>
                <a:sym typeface="Consolas"/>
              </a:rPr>
              <a:t>ScreenName</a:t>
            </a:r>
            <a:endParaRPr sz="1000">
              <a:solidFill>
                <a:srgbClr val="73838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97" name="Google Shape;397;p41" descr="Image result for javascrip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512" y="3882563"/>
            <a:ext cx="691545" cy="4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41"/>
          <p:cNvSpPr txBox="1"/>
          <p:nvPr/>
        </p:nvSpPr>
        <p:spPr>
          <a:xfrm>
            <a:off x="0" y="136808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How does it work?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2"/>
          <p:cNvSpPr txBox="1"/>
          <p:nvPr/>
        </p:nvSpPr>
        <p:spPr>
          <a:xfrm>
            <a:off x="0" y="1922420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Really??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650" y="780625"/>
            <a:ext cx="2030701" cy="358224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3733050" y="4286675"/>
            <a:ext cx="1677900" cy="3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Single Screen App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3"/>
          <p:cNvSpPr txBox="1"/>
          <p:nvPr/>
        </p:nvSpPr>
        <p:spPr>
          <a:xfrm>
            <a:off x="0" y="1922420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Really??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43"/>
          <p:cNvSpPr txBox="1"/>
          <p:nvPr/>
        </p:nvSpPr>
        <p:spPr>
          <a:xfrm>
            <a:off x="0" y="2618395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Kinda…</a:t>
            </a:r>
            <a:endParaRPr sz="24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Sorta...</a:t>
            </a:r>
            <a:endParaRPr sz="24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7961" y="316287"/>
            <a:ext cx="3768075" cy="16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44"/>
          <p:cNvSpPr txBox="1"/>
          <p:nvPr/>
        </p:nvSpPr>
        <p:spPr>
          <a:xfrm>
            <a:off x="3484350" y="1982482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Navigator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7961" y="316287"/>
            <a:ext cx="3768075" cy="16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5"/>
          <p:cNvSpPr txBox="1"/>
          <p:nvPr/>
        </p:nvSpPr>
        <p:spPr>
          <a:xfrm>
            <a:off x="3484350" y="1982482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Navigator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22" name="Google Shape;422;p45"/>
          <p:cNvCxnSpPr/>
          <p:nvPr/>
        </p:nvCxnSpPr>
        <p:spPr>
          <a:xfrm>
            <a:off x="2787900" y="2265675"/>
            <a:ext cx="0" cy="105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23" name="Google Shape;423;p45"/>
          <p:cNvSpPr txBox="1"/>
          <p:nvPr/>
        </p:nvSpPr>
        <p:spPr>
          <a:xfrm>
            <a:off x="2893575" y="2541025"/>
            <a:ext cx="13329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Injects</a:t>
            </a:r>
            <a:endParaRPr/>
          </a:p>
        </p:txBody>
      </p:sp>
      <p:pic>
        <p:nvPicPr>
          <p:cNvPr id="424" name="Google Shape;42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7325" y="3748592"/>
            <a:ext cx="3121149" cy="69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7961" y="316287"/>
            <a:ext cx="3768075" cy="16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46"/>
          <p:cNvSpPr txBox="1"/>
          <p:nvPr/>
        </p:nvSpPr>
        <p:spPr>
          <a:xfrm>
            <a:off x="3484350" y="1982482"/>
            <a:ext cx="21753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Navigator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31" name="Google Shape;431;p46"/>
          <p:cNvCxnSpPr/>
          <p:nvPr/>
        </p:nvCxnSpPr>
        <p:spPr>
          <a:xfrm>
            <a:off x="2787900" y="2265675"/>
            <a:ext cx="0" cy="105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2" name="Google Shape;432;p46"/>
          <p:cNvSpPr txBox="1"/>
          <p:nvPr/>
        </p:nvSpPr>
        <p:spPr>
          <a:xfrm>
            <a:off x="2893575" y="2541025"/>
            <a:ext cx="13329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Injects</a:t>
            </a:r>
            <a:endParaRPr/>
          </a:p>
        </p:txBody>
      </p:sp>
      <p:cxnSp>
        <p:nvCxnSpPr>
          <p:cNvPr id="433" name="Google Shape;433;p46"/>
          <p:cNvCxnSpPr/>
          <p:nvPr/>
        </p:nvCxnSpPr>
        <p:spPr>
          <a:xfrm rot="10800000">
            <a:off x="6258550" y="2267925"/>
            <a:ext cx="0" cy="105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4" name="Google Shape;434;p46"/>
          <p:cNvSpPr txBox="1"/>
          <p:nvPr/>
        </p:nvSpPr>
        <p:spPr>
          <a:xfrm>
            <a:off x="6404875" y="2524003"/>
            <a:ext cx="22515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Tries to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</a:t>
            </a:r>
            <a:endParaRPr/>
          </a:p>
        </p:txBody>
      </p:sp>
      <p:pic>
        <p:nvPicPr>
          <p:cNvPr id="435" name="Google Shape;43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6638" y="3476875"/>
            <a:ext cx="3383836" cy="124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7325" y="3748592"/>
            <a:ext cx="3121149" cy="69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7"/>
          <p:cNvSpPr txBox="1"/>
          <p:nvPr/>
        </p:nvSpPr>
        <p:spPr>
          <a:xfrm>
            <a:off x="0" y="1922420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Really??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8"/>
          <p:cNvSpPr txBox="1"/>
          <p:nvPr/>
        </p:nvSpPr>
        <p:spPr>
          <a:xfrm>
            <a:off x="0" y="1922420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Really??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7" name="Google Shape;447;p48"/>
          <p:cNvSpPr txBox="1"/>
          <p:nvPr/>
        </p:nvSpPr>
        <p:spPr>
          <a:xfrm>
            <a:off x="0" y="2505620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💯</a:t>
            </a:r>
            <a:endParaRPr sz="36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9"/>
          <p:cNvSpPr txBox="1"/>
          <p:nvPr/>
        </p:nvSpPr>
        <p:spPr>
          <a:xfrm>
            <a:off x="0" y="962108"/>
            <a:ext cx="91440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Overview for today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49"/>
          <p:cNvSpPr txBox="1"/>
          <p:nvPr/>
        </p:nvSpPr>
        <p:spPr>
          <a:xfrm>
            <a:off x="526475" y="1414374"/>
            <a:ext cx="5378400" cy="12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Introduction to navigation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React Navigation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How to do things with code?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Demo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Follow demo here: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https://reflect.sh/jaded-design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54" name="Google Shape;45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3800" y="1369524"/>
            <a:ext cx="1371000" cy="13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0"/>
          <p:cNvSpPr txBox="1">
            <a:spLocks noGrp="1"/>
          </p:cNvSpPr>
          <p:nvPr>
            <p:ph type="title"/>
          </p:nvPr>
        </p:nvSpPr>
        <p:spPr>
          <a:xfrm>
            <a:off x="250325" y="3063825"/>
            <a:ext cx="4893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Deeper Dive</a:t>
            </a:r>
            <a:endParaRPr/>
          </a:p>
        </p:txBody>
      </p:sp>
      <p:pic>
        <p:nvPicPr>
          <p:cNvPr id="460" name="Google Shape;46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8625" y="700325"/>
            <a:ext cx="2083800" cy="208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on Stack Navigators</a:t>
            </a:r>
            <a:endParaRPr/>
          </a:p>
        </p:txBody>
      </p:sp>
      <p:sp>
        <p:nvSpPr>
          <p:cNvPr id="466" name="Google Shape;466;p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this.props.navigation.</a:t>
            </a:r>
            <a:endParaRPr sz="19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navigate('RouteName')</a:t>
            </a:r>
            <a:endParaRPr/>
          </a:p>
          <a:p>
            <a:pPr marL="13716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If screen is in stack, navigates to screen; else pushes to stack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push('RouteName')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.goBack()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.popToTop()</a:t>
            </a:r>
            <a:endParaRPr/>
          </a:p>
        </p:txBody>
      </p:sp>
      <p:sp>
        <p:nvSpPr>
          <p:cNvPr id="467" name="Google Shape;467;p51"/>
          <p:cNvSpPr/>
          <p:nvPr/>
        </p:nvSpPr>
        <p:spPr>
          <a:xfrm>
            <a:off x="5863400" y="1407938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51"/>
          <p:cNvSpPr/>
          <p:nvPr/>
        </p:nvSpPr>
        <p:spPr>
          <a:xfrm>
            <a:off x="7209775" y="14044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51"/>
          <p:cNvSpPr/>
          <p:nvPr/>
        </p:nvSpPr>
        <p:spPr>
          <a:xfrm>
            <a:off x="7216572" y="117692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51"/>
          <p:cNvSpPr/>
          <p:nvPr/>
        </p:nvSpPr>
        <p:spPr>
          <a:xfrm>
            <a:off x="7216570" y="88877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51"/>
          <p:cNvSpPr/>
          <p:nvPr/>
        </p:nvSpPr>
        <p:spPr>
          <a:xfrm>
            <a:off x="7342325" y="1196425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5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on Stack Navigators</a:t>
            </a:r>
            <a:endParaRPr/>
          </a:p>
        </p:txBody>
      </p:sp>
      <p:sp>
        <p:nvSpPr>
          <p:cNvPr id="478" name="Google Shape;478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this.props.navigation.</a:t>
            </a:r>
            <a:endParaRPr sz="19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navigate('RouteName')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push('RouteName')</a:t>
            </a:r>
            <a:endParaRPr/>
          </a:p>
          <a:p>
            <a:pPr marL="13716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Pushes route to stack irregardless if it is already in the stack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.goBack()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.popToTop()</a:t>
            </a:r>
            <a:endParaRPr/>
          </a:p>
        </p:txBody>
      </p:sp>
      <p:sp>
        <p:nvSpPr>
          <p:cNvPr id="479" name="Google Shape;479;p52"/>
          <p:cNvSpPr/>
          <p:nvPr/>
        </p:nvSpPr>
        <p:spPr>
          <a:xfrm>
            <a:off x="5863400" y="1407938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52"/>
          <p:cNvSpPr/>
          <p:nvPr/>
        </p:nvSpPr>
        <p:spPr>
          <a:xfrm>
            <a:off x="7209775" y="14044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52"/>
          <p:cNvSpPr/>
          <p:nvPr/>
        </p:nvSpPr>
        <p:spPr>
          <a:xfrm>
            <a:off x="7216572" y="117692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52"/>
          <p:cNvSpPr/>
          <p:nvPr/>
        </p:nvSpPr>
        <p:spPr>
          <a:xfrm>
            <a:off x="7216570" y="88877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52"/>
          <p:cNvSpPr/>
          <p:nvPr/>
        </p:nvSpPr>
        <p:spPr>
          <a:xfrm>
            <a:off x="7342325" y="1196425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52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3725" y="780625"/>
            <a:ext cx="2030701" cy="358224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3442050" y="1661925"/>
            <a:ext cx="4947300" cy="16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What happens when you want to show a different screen?</a:t>
            </a:r>
            <a:br>
              <a:rPr lang="en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Maybe a Settings screen, or an individual screen for one of those articles?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6" name="Google Shape;86;p17"/>
          <p:cNvCxnSpPr/>
          <p:nvPr/>
        </p:nvCxnSpPr>
        <p:spPr>
          <a:xfrm flipH="1">
            <a:off x="2915575" y="2933325"/>
            <a:ext cx="543300" cy="130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87" name="Google Shape;87;p17"/>
          <p:cNvSpPr txBox="1"/>
          <p:nvPr/>
        </p:nvSpPr>
        <p:spPr>
          <a:xfrm>
            <a:off x="1560125" y="4294100"/>
            <a:ext cx="1677900" cy="3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Single Screen App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on Stack Navigators</a:t>
            </a:r>
            <a:endParaRPr/>
          </a:p>
        </p:txBody>
      </p:sp>
      <p:sp>
        <p:nvSpPr>
          <p:cNvPr id="490" name="Google Shape;490;p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this.props.navigation.</a:t>
            </a:r>
            <a:endParaRPr sz="19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navigate('RouteName')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push('RouteName')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.goBack()</a:t>
            </a:r>
            <a:endParaRPr/>
          </a:p>
          <a:p>
            <a:pPr marL="13716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 way to go back from within the class; a button for example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.popToTop()</a:t>
            </a:r>
            <a:endParaRPr/>
          </a:p>
        </p:txBody>
      </p:sp>
      <p:sp>
        <p:nvSpPr>
          <p:cNvPr id="491" name="Google Shape;491;p53"/>
          <p:cNvSpPr/>
          <p:nvPr/>
        </p:nvSpPr>
        <p:spPr>
          <a:xfrm>
            <a:off x="5863400" y="1407938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53"/>
          <p:cNvSpPr/>
          <p:nvPr/>
        </p:nvSpPr>
        <p:spPr>
          <a:xfrm>
            <a:off x="7209775" y="14044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53"/>
          <p:cNvSpPr/>
          <p:nvPr/>
        </p:nvSpPr>
        <p:spPr>
          <a:xfrm>
            <a:off x="7216572" y="117692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53"/>
          <p:cNvSpPr/>
          <p:nvPr/>
        </p:nvSpPr>
        <p:spPr>
          <a:xfrm>
            <a:off x="7216570" y="88877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53"/>
          <p:cNvSpPr/>
          <p:nvPr/>
        </p:nvSpPr>
        <p:spPr>
          <a:xfrm>
            <a:off x="7342325" y="1196425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5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on Stack Navigators</a:t>
            </a:r>
            <a:endParaRPr/>
          </a:p>
        </p:txBody>
      </p:sp>
      <p:sp>
        <p:nvSpPr>
          <p:cNvPr id="502" name="Google Shape;502;p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this.props.navigation.</a:t>
            </a:r>
            <a:endParaRPr sz="19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navigate('RouteName')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push('RouteName')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.goBack()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.popToTop()</a:t>
            </a:r>
            <a:endParaRPr/>
          </a:p>
          <a:p>
            <a:pPr marL="13716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Goes back to the first screen in the stack</a:t>
            </a:r>
            <a:endParaRPr/>
          </a:p>
        </p:txBody>
      </p:sp>
      <p:sp>
        <p:nvSpPr>
          <p:cNvPr id="503" name="Google Shape;503;p54"/>
          <p:cNvSpPr/>
          <p:nvPr/>
        </p:nvSpPr>
        <p:spPr>
          <a:xfrm>
            <a:off x="5863400" y="1407938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54"/>
          <p:cNvSpPr/>
          <p:nvPr/>
        </p:nvSpPr>
        <p:spPr>
          <a:xfrm>
            <a:off x="7209775" y="1404400"/>
            <a:ext cx="1272000" cy="242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54"/>
          <p:cNvSpPr/>
          <p:nvPr/>
        </p:nvSpPr>
        <p:spPr>
          <a:xfrm>
            <a:off x="7216572" y="117692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54"/>
          <p:cNvSpPr/>
          <p:nvPr/>
        </p:nvSpPr>
        <p:spPr>
          <a:xfrm>
            <a:off x="7216570" y="888775"/>
            <a:ext cx="1272000" cy="24273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54"/>
          <p:cNvSpPr/>
          <p:nvPr/>
        </p:nvSpPr>
        <p:spPr>
          <a:xfrm>
            <a:off x="7342325" y="1196425"/>
            <a:ext cx="137400" cy="82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5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Demo</a:t>
            </a:r>
            <a:endParaRPr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Params</a:t>
            </a:r>
            <a:endParaRPr/>
          </a:p>
        </p:txBody>
      </p:sp>
      <p:sp>
        <p:nvSpPr>
          <p:cNvPr id="519" name="Google Shape;519;p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●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Very Similar to Props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○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Passed in With Navigation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2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■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this.props.navigation.navigate(</a:t>
            </a:r>
            <a:r>
              <a:rPr lang="en" sz="17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'RouteName'</a:t>
            </a: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{</a:t>
            </a:r>
            <a:r>
              <a:rPr lang="en" sz="17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/* params go here */</a:t>
            </a: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})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2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■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this.props.navigation.navigate(</a:t>
            </a:r>
            <a:r>
              <a:rPr lang="en" sz="17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'Opinions'</a:t>
            </a: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{</a:t>
            </a:r>
            <a:r>
              <a:rPr lang="en" sz="17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myParam: ‘Dogs are Overrated’</a:t>
            </a: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});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○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Getting Params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2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■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 paramBam = this.props.navigation.getParam(</a:t>
            </a:r>
            <a:r>
              <a:rPr lang="en" sz="17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‘myParam’</a:t>
            </a: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, </a:t>
            </a:r>
            <a:r>
              <a:rPr lang="en" sz="17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‘default’</a:t>
            </a: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2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■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this.props.navigation.state.params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828800" lvl="3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●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Null if no params supplied 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Headers</a:t>
            </a:r>
            <a:endParaRPr/>
          </a:p>
        </p:txBody>
      </p:sp>
      <p:sp>
        <p:nvSpPr>
          <p:cNvPr id="525" name="Google Shape;525;p5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●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static navigationOptions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26" name="Google Shape;52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300" y="1606725"/>
            <a:ext cx="4198049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Headers</a:t>
            </a:r>
            <a:endParaRPr/>
          </a:p>
        </p:txBody>
      </p:sp>
      <p:sp>
        <p:nvSpPr>
          <p:cNvPr id="532" name="Google Shape;532;p5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●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static navigationOptions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○"/>
            </a:pPr>
            <a:r>
              <a:rPr lang="en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Configuration object (static property of component)</a:t>
            </a: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33" name="Google Shape;53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3013" y="2193497"/>
            <a:ext cx="6377977" cy="21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 Buttons</a:t>
            </a:r>
            <a:endParaRPr/>
          </a:p>
        </p:txBody>
      </p:sp>
      <p:sp>
        <p:nvSpPr>
          <p:cNvPr id="539" name="Google Shape;539;p5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NavigationOptions is a static property of the component</a:t>
            </a: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 Buttons</a:t>
            </a:r>
            <a:endParaRPr/>
          </a:p>
        </p:txBody>
      </p:sp>
      <p:sp>
        <p:nvSpPr>
          <p:cNvPr id="545" name="Google Shape;545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NavigationOptions is a static property of the component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can’t just call a function from the header</a:t>
            </a: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 Buttons</a:t>
            </a:r>
            <a:endParaRPr/>
          </a:p>
        </p:txBody>
      </p:sp>
      <p:sp>
        <p:nvSpPr>
          <p:cNvPr id="551" name="Google Shape;551;p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NavigationOptions is a static property of the component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can’t just call a function from the header</a:t>
            </a: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552" name="Google Shape;552;p61"/>
          <p:cNvPicPr preferRelativeResize="0"/>
          <p:nvPr/>
        </p:nvPicPr>
        <p:blipFill rotWithShape="1">
          <a:blip r:embed="rId3">
            <a:alphaModFix/>
          </a:blip>
          <a:srcRect l="23894" t="40346" r="42274" b="23136"/>
          <a:stretch/>
        </p:blipFill>
        <p:spPr>
          <a:xfrm>
            <a:off x="1006750" y="2005055"/>
            <a:ext cx="4222824" cy="2563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 Buttons</a:t>
            </a:r>
            <a:endParaRPr/>
          </a:p>
        </p:txBody>
      </p:sp>
      <p:sp>
        <p:nvSpPr>
          <p:cNvPr id="558" name="Google Shape;558;p6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NavigationOptions is a static property of the component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can’t just call a function from the header</a:t>
            </a: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559" name="Google Shape;559;p62"/>
          <p:cNvPicPr preferRelativeResize="0"/>
          <p:nvPr/>
        </p:nvPicPr>
        <p:blipFill rotWithShape="1">
          <a:blip r:embed="rId3">
            <a:alphaModFix/>
          </a:blip>
          <a:srcRect l="23894" t="40346" r="42274" b="23136"/>
          <a:stretch/>
        </p:blipFill>
        <p:spPr>
          <a:xfrm>
            <a:off x="1006750" y="2005055"/>
            <a:ext cx="4222824" cy="2563826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62"/>
          <p:cNvSpPr txBox="1"/>
          <p:nvPr/>
        </p:nvSpPr>
        <p:spPr>
          <a:xfrm>
            <a:off x="6408025" y="2639875"/>
            <a:ext cx="2332500" cy="10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← Will not work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7538" y="1696263"/>
            <a:ext cx="1948925" cy="175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 Buttons</a:t>
            </a:r>
            <a:endParaRPr/>
          </a:p>
        </p:txBody>
      </p:sp>
      <p:sp>
        <p:nvSpPr>
          <p:cNvPr id="566" name="Google Shape;566;p6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Instead you use params, and treat them like state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set/update a param in the class, and access that param from the navigation options to call the function</a:t>
            </a: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 Buttons</a:t>
            </a:r>
            <a:endParaRPr/>
          </a:p>
        </p:txBody>
      </p:sp>
      <p:pic>
        <p:nvPicPr>
          <p:cNvPr id="572" name="Google Shape;57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9250" y="1017725"/>
            <a:ext cx="4485494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Demo</a:t>
            </a:r>
            <a:endParaRPr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02650" y="1702675"/>
            <a:ext cx="72549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CS47: Cross-Platform Mobile Development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636550" y="2119025"/>
            <a:ext cx="67758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Lecture 5B: Introduction to Navigation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57;p13">
            <a:extLst>
              <a:ext uri="{FF2B5EF4-FFF2-40B4-BE49-F238E27FC236}">
                <a16:creationId xmlns:a16="http://schemas.microsoft.com/office/drawing/2014/main" id="{E93F3D6B-5106-A641-8563-D0DC49AB6C89}"/>
              </a:ext>
            </a:extLst>
          </p:cNvPr>
          <p:cNvSpPr txBox="1"/>
          <p:nvPr/>
        </p:nvSpPr>
        <p:spPr>
          <a:xfrm>
            <a:off x="602650" y="4185525"/>
            <a:ext cx="24636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" sz="1000" u="sng" dirty="0" err="1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c</a:t>
            </a:r>
            <a:r>
              <a:rPr lang="en" sz="1000" u="sng" dirty="0" err="1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lass.website</a:t>
            </a:r>
            <a:endParaRPr sz="1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58;p13">
            <a:extLst>
              <a:ext uri="{FF2B5EF4-FFF2-40B4-BE49-F238E27FC236}">
                <a16:creationId xmlns:a16="http://schemas.microsoft.com/office/drawing/2014/main" id="{51068D1E-4152-EF4A-9329-BFE672AA00CD}"/>
              </a:ext>
            </a:extLst>
          </p:cNvPr>
          <p:cNvSpPr txBox="1"/>
          <p:nvPr/>
        </p:nvSpPr>
        <p:spPr>
          <a:xfrm>
            <a:off x="938750" y="4540025"/>
            <a:ext cx="3337800" cy="2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class.slack.com</a:t>
            </a:r>
            <a:endParaRPr sz="10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Google Shape;59;p13">
            <a:extLst>
              <a:ext uri="{FF2B5EF4-FFF2-40B4-BE49-F238E27FC236}">
                <a16:creationId xmlns:a16="http://schemas.microsoft.com/office/drawing/2014/main" id="{8F99F2B8-2DD9-A94F-ADF4-8C0B6CD082A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950" y="4511025"/>
            <a:ext cx="284100" cy="2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01;p26">
            <a:extLst>
              <a:ext uri="{FF2B5EF4-FFF2-40B4-BE49-F238E27FC236}">
                <a16:creationId xmlns:a16="http://schemas.microsoft.com/office/drawing/2014/main" id="{C2B633AE-2718-FA44-8886-489A4AE720C0}"/>
              </a:ext>
            </a:extLst>
          </p:cNvPr>
          <p:cNvSpPr txBox="1"/>
          <p:nvPr/>
        </p:nvSpPr>
        <p:spPr>
          <a:xfrm>
            <a:off x="5505720" y="3665025"/>
            <a:ext cx="3337800" cy="11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Faculty Advisor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Instructor #1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Fall 2019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63538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5813" y="962675"/>
            <a:ext cx="889549" cy="8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8650" y="962675"/>
            <a:ext cx="725175" cy="88952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2558075" y="2218175"/>
            <a:ext cx="3960900" cy="21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oboto"/>
                <a:ea typeface="Roboto"/>
                <a:cs typeface="Roboto"/>
                <a:sym typeface="Roboto"/>
              </a:rPr>
              <a:t>School of thought</a:t>
            </a:r>
            <a:endParaRPr sz="18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React Native navigation should be based off “native” iOS and Android navigation components.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Usually a Java and Swift/Obj-C implementation</a:t>
            </a:r>
            <a:endParaRPr sz="11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9233" y="847908"/>
            <a:ext cx="1245525" cy="111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5813" y="962675"/>
            <a:ext cx="889549" cy="8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8650" y="962675"/>
            <a:ext cx="725175" cy="88952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/>
        </p:nvSpPr>
        <p:spPr>
          <a:xfrm>
            <a:off x="2558075" y="2218175"/>
            <a:ext cx="3960900" cy="21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oboto"/>
                <a:ea typeface="Roboto"/>
                <a:cs typeface="Roboto"/>
                <a:sym typeface="Roboto"/>
              </a:rPr>
              <a:t>School of thought</a:t>
            </a:r>
            <a:endParaRPr sz="18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React Native navigation should be based off “native” iOS and Android navigation components.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Usually a Java and Swift/Obj-C implementation</a:t>
            </a:r>
            <a:endParaRPr sz="11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9233" y="847908"/>
            <a:ext cx="1245525" cy="1119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" name="Google Shape;109;p20"/>
          <p:cNvGrpSpPr/>
          <p:nvPr/>
        </p:nvGrpSpPr>
        <p:grpSpPr>
          <a:xfrm>
            <a:off x="247288" y="1918822"/>
            <a:ext cx="2599200" cy="1701528"/>
            <a:chOff x="171088" y="1918822"/>
            <a:chExt cx="2599200" cy="1701528"/>
          </a:xfrm>
        </p:grpSpPr>
        <p:pic>
          <p:nvPicPr>
            <p:cNvPr id="110" name="Google Shape;110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025925" y="1918822"/>
              <a:ext cx="889525" cy="10070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1" name="Google Shape;111;p20"/>
            <p:cNvSpPr txBox="1"/>
            <p:nvPr/>
          </p:nvSpPr>
          <p:spPr>
            <a:xfrm>
              <a:off x="171088" y="2939650"/>
              <a:ext cx="2599200" cy="68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Native Navigation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u="sng">
                  <a:solidFill>
                    <a:schemeClr val="hlink"/>
                  </a:solidFill>
                  <a:latin typeface="Roboto"/>
                  <a:ea typeface="Roboto"/>
                  <a:cs typeface="Roboto"/>
                  <a:sym typeface="Roboto"/>
                  <a:hlinkClick r:id="rId7"/>
                </a:rPr>
                <a:t>http://airbnb.io/native-navigation/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2" name="Google Shape;112;p20"/>
          <p:cNvSpPr/>
          <p:nvPr/>
        </p:nvSpPr>
        <p:spPr>
          <a:xfrm>
            <a:off x="2678650" y="719150"/>
            <a:ext cx="3757800" cy="3417600"/>
          </a:xfrm>
          <a:prstGeom prst="roundRect">
            <a:avLst>
              <a:gd name="adj" fmla="val 16667"/>
            </a:avLst>
          </a:prstGeom>
          <a:solidFill>
            <a:srgbClr val="FFFFFF">
              <a:alpha val="9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89738" y="2292847"/>
            <a:ext cx="1360475" cy="55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6470375" y="2874275"/>
            <a:ext cx="25992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React Native Navigation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9"/>
              </a:rPr>
              <a:t>https://github.com/wix/react-native-navigation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/>
        </p:nvSpPr>
        <p:spPr>
          <a:xfrm>
            <a:off x="2558075" y="2218175"/>
            <a:ext cx="3960900" cy="21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oboto"/>
                <a:ea typeface="Roboto"/>
                <a:cs typeface="Roboto"/>
                <a:sym typeface="Roboto"/>
              </a:rPr>
              <a:t>School of thought</a:t>
            </a:r>
            <a:endParaRPr sz="18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React Native navigation should be based off as many existing components in the JavaScript layer.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 JavaScript Implementation</a:t>
            </a:r>
            <a:endParaRPr sz="11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9233" y="847908"/>
            <a:ext cx="1245525" cy="111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9245" y="2821408"/>
            <a:ext cx="1245525" cy="11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3175" y="875488"/>
            <a:ext cx="937625" cy="93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3225" y="2150048"/>
            <a:ext cx="1737552" cy="49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812</Words>
  <Application>Microsoft Macintosh PowerPoint</Application>
  <PresentationFormat>On-screen Show (16:9)</PresentationFormat>
  <Paragraphs>215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9" baseType="lpstr">
      <vt:lpstr>Arial</vt:lpstr>
      <vt:lpstr>Consolas</vt:lpstr>
      <vt:lpstr>Helvetica Neue</vt:lpstr>
      <vt:lpstr>Roboto</vt:lpstr>
      <vt:lpstr>Roboto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Deeper Dive</vt:lpstr>
      <vt:lpstr>More on Stack Navigators</vt:lpstr>
      <vt:lpstr>More on Stack Navigators</vt:lpstr>
      <vt:lpstr>More on Stack Navigators</vt:lpstr>
      <vt:lpstr>More on Stack Navigators</vt:lpstr>
      <vt:lpstr>Demo</vt:lpstr>
      <vt:lpstr>Params</vt:lpstr>
      <vt:lpstr>Headers</vt:lpstr>
      <vt:lpstr>Headers</vt:lpstr>
      <vt:lpstr>Header Buttons</vt:lpstr>
      <vt:lpstr>Header Buttons</vt:lpstr>
      <vt:lpstr>Header Buttons</vt:lpstr>
      <vt:lpstr>Header Buttons</vt:lpstr>
      <vt:lpstr>Header Buttons</vt:lpstr>
      <vt:lpstr>Header Buttons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Christine Abernathy</cp:lastModifiedBy>
  <cp:revision>4</cp:revision>
  <dcterms:modified xsi:type="dcterms:W3CDTF">2020-06-25T03:13:38Z</dcterms:modified>
</cp:coreProperties>
</file>